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0"/>
    <p:restoredTop sz="94599"/>
  </p:normalViewPr>
  <p:slideViewPr>
    <p:cSldViewPr>
      <p:cViewPr varScale="1">
        <p:scale>
          <a:sx n="77" d="100"/>
          <a:sy n="7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82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94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8287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289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25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Περίθαλψη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239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484784"/>
            <a:ext cx="7931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Τα Λέιζερ χρησιμοποιούνται για την </a:t>
            </a:r>
            <a:r>
              <a:rPr lang="el-GR" sz="3000" b="1" spc="100" dirty="0" smtClean="0">
                <a:solidFill>
                  <a:srgbClr val="54BC9B"/>
                </a:solidFill>
              </a:rPr>
              <a:t>χειρουργική επέμβαση οφθαλμών και </a:t>
            </a:r>
            <a:r>
              <a:rPr lang="el-GR" sz="3000" b="1" spc="100" dirty="0" smtClean="0">
                <a:solidFill>
                  <a:schemeClr val="bg1"/>
                </a:solidFill>
              </a:rPr>
              <a:t>διόρθωση όρασης </a:t>
            </a:r>
            <a:r>
              <a:rPr lang="el-GR" sz="3000" b="1" spc="100" dirty="0" smtClean="0">
                <a:solidFill>
                  <a:srgbClr val="54BC9B"/>
                </a:solidFill>
              </a:rPr>
              <a:t>(LASIK).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Περίθαλψη</a:t>
            </a:r>
          </a:p>
        </p:txBody>
      </p:sp>
    </p:spTree>
    <p:extLst>
      <p:ext uri="{BB962C8B-B14F-4D97-AF65-F5344CB8AC3E}">
        <p14:creationId xmlns="" xmlns:p14="http://schemas.microsoft.com/office/powerpoint/2010/main" val="1071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Λέιζερ </a:t>
            </a:r>
            <a:r>
              <a:rPr lang="el-GR" sz="3000" b="1" spc="100" dirty="0" smtClean="0">
                <a:solidFill>
                  <a:srgbClr val="54BC9B"/>
                </a:solidFill>
              </a:rPr>
              <a:t>στην </a:t>
            </a:r>
            <a:r>
              <a:rPr lang="el-GR" sz="3000" b="1" spc="100" dirty="0" smtClean="0">
                <a:solidFill>
                  <a:schemeClr val="bg1"/>
                </a:solidFill>
              </a:rPr>
              <a:t>οδοντιατρική</a:t>
            </a:r>
            <a:r>
              <a:rPr lang="pt-BR" sz="3000" b="1" spc="100" dirty="0" smtClean="0">
                <a:solidFill>
                  <a:srgbClr val="54BC9B"/>
                </a:solidFill>
              </a:rPr>
              <a:t>. 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Περίθαλψη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04" y="2405707"/>
            <a:ext cx="5528252" cy="224118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973694"/>
            <a:ext cx="4077919" cy="22938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914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500174"/>
            <a:ext cx="793122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Τα Λέιζερ χρησιμοποιούνται στην </a:t>
            </a:r>
            <a:r>
              <a:rPr lang="el-GR" sz="2800" b="1" spc="100" dirty="0" smtClean="0">
                <a:solidFill>
                  <a:srgbClr val="54BC9B"/>
                </a:solidFill>
              </a:rPr>
              <a:t>δερματολογία (π.χ. φωτοδυναμική θεραπεία του καρκίνου) και </a:t>
            </a:r>
            <a:r>
              <a:rPr lang="el-GR" sz="2800" b="1" spc="100" dirty="0" smtClean="0">
                <a:solidFill>
                  <a:srgbClr val="54BC9B"/>
                </a:solidFill>
              </a:rPr>
              <a:t>σε διάφορα </a:t>
            </a:r>
            <a:r>
              <a:rPr lang="el-GR" sz="2800" b="1" spc="100" dirty="0" smtClean="0">
                <a:solidFill>
                  <a:srgbClr val="54BC9B"/>
                </a:solidFill>
              </a:rPr>
              <a:t>είδη </a:t>
            </a:r>
            <a:r>
              <a:rPr lang="el-GR" sz="2800" b="1" spc="100" dirty="0" smtClean="0">
                <a:solidFill>
                  <a:srgbClr val="54BC9B"/>
                </a:solidFill>
              </a:rPr>
              <a:t>καλλυντικής θεραπείας όπως </a:t>
            </a:r>
            <a:r>
              <a:rPr lang="el-GR" sz="2800" b="1" spc="100" dirty="0" smtClean="0">
                <a:solidFill>
                  <a:srgbClr val="54BC9B"/>
                </a:solidFill>
              </a:rPr>
              <a:t>αφαίρεση τατουάζ και αποτρίχωση.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Περίθαλψη</a:t>
            </a:r>
          </a:p>
        </p:txBody>
      </p:sp>
      <p:sp>
        <p:nvSpPr>
          <p:cNvPr id="9" name="Retângulo 8"/>
          <p:cNvSpPr/>
          <p:nvPr/>
        </p:nvSpPr>
        <p:spPr>
          <a:xfrm>
            <a:off x="1043608" y="3808302"/>
            <a:ext cx="7112428" cy="2548047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68" y="3935105"/>
            <a:ext cx="3449243" cy="230220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676" y="3917928"/>
            <a:ext cx="3074087" cy="2315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08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</Words>
  <Application>Microsoft Macintosh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13</cp:revision>
  <dcterms:created xsi:type="dcterms:W3CDTF">2017-03-08T21:43:37Z</dcterms:created>
  <dcterms:modified xsi:type="dcterms:W3CDTF">2018-01-30T10:42:56Z</dcterms:modified>
</cp:coreProperties>
</file>